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2C099-2727-4B74-9B33-19E509A3EDBD}" v="15" dt="2026-03-08T23:22:08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joell" userId="f3f68d032d2bd1fa" providerId="LiveId" clId="{F044D5EC-75F0-4AB8-A0BE-A6143DB98263}"/>
    <pc:docChg chg="undo custSel modSld">
      <pc:chgData name="gregory joell" userId="f3f68d032d2bd1fa" providerId="LiveId" clId="{F044D5EC-75F0-4AB8-A0BE-A6143DB98263}" dt="2026-03-08T23:22:30.187" v="832" actId="207"/>
      <pc:docMkLst>
        <pc:docMk/>
      </pc:docMkLst>
      <pc:sldChg chg="addSp delSp modSp mod">
        <pc:chgData name="gregory joell" userId="f3f68d032d2bd1fa" providerId="LiveId" clId="{F044D5EC-75F0-4AB8-A0BE-A6143DB98263}" dt="2026-03-08T23:22:30.187" v="832" actId="207"/>
        <pc:sldMkLst>
          <pc:docMk/>
          <pc:sldMk cId="234367519" sldId="256"/>
        </pc:sldMkLst>
        <pc:spChg chg="add mod">
          <ac:chgData name="gregory joell" userId="f3f68d032d2bd1fa" providerId="LiveId" clId="{F044D5EC-75F0-4AB8-A0BE-A6143DB98263}" dt="2026-03-08T22:43:51.532" v="776" actId="571"/>
          <ac:spMkLst>
            <pc:docMk/>
            <pc:sldMk cId="234367519" sldId="256"/>
            <ac:spMk id="3" creationId="{3657BD22-F108-5727-1A7E-1D1AD33B2411}"/>
          </ac:spMkLst>
        </pc:spChg>
        <pc:spChg chg="mod">
          <ac:chgData name="gregory joell" userId="f3f68d032d2bd1fa" providerId="LiveId" clId="{F044D5EC-75F0-4AB8-A0BE-A6143DB98263}" dt="2026-03-08T23:22:30.187" v="832" actId="207"/>
          <ac:spMkLst>
            <pc:docMk/>
            <pc:sldMk cId="234367519" sldId="256"/>
            <ac:spMk id="11" creationId="{9BD61120-75D7-3064-2C43-8D58006AFDDC}"/>
          </ac:spMkLst>
        </pc:spChg>
        <pc:graphicFrameChg chg="add mod modGraphic">
          <ac:chgData name="gregory joell" userId="f3f68d032d2bd1fa" providerId="LiveId" clId="{F044D5EC-75F0-4AB8-A0BE-A6143DB98263}" dt="2026-03-08T23:20:44.052" v="810" actId="114"/>
          <ac:graphicFrameMkLst>
            <pc:docMk/>
            <pc:sldMk cId="234367519" sldId="256"/>
            <ac:graphicFrameMk id="2" creationId="{D59C7631-F858-DC11-D3D6-CC27CDA9210D}"/>
          </ac:graphicFrameMkLst>
        </pc:graphicFrameChg>
        <pc:graphicFrameChg chg="add mod">
          <ac:chgData name="gregory joell" userId="f3f68d032d2bd1fa" providerId="LiveId" clId="{F044D5EC-75F0-4AB8-A0BE-A6143DB98263}" dt="2026-03-08T22:43:51.532" v="776" actId="571"/>
          <ac:graphicFrameMkLst>
            <pc:docMk/>
            <pc:sldMk cId="234367519" sldId="256"/>
            <ac:graphicFrameMk id="4" creationId="{851D80D6-E9FB-B5A1-17CD-964474FAD478}"/>
          </ac:graphicFrameMkLst>
        </pc:graphicFrameChg>
        <pc:graphicFrameChg chg="del mod modGraphic">
          <ac:chgData name="gregory joell" userId="f3f68d032d2bd1fa" providerId="LiveId" clId="{F044D5EC-75F0-4AB8-A0BE-A6143DB98263}" dt="2026-03-08T22:36:03.502" v="432" actId="478"/>
          <ac:graphicFrameMkLst>
            <pc:docMk/>
            <pc:sldMk cId="234367519" sldId="256"/>
            <ac:graphicFrameMk id="6" creationId="{93659157-8929-C3C4-608D-061BDD620F30}"/>
          </ac:graphicFrameMkLst>
        </pc:graphicFrameChg>
        <pc:picChg chg="ord">
          <ac:chgData name="gregory joell" userId="f3f68d032d2bd1fa" providerId="LiveId" clId="{F044D5EC-75F0-4AB8-A0BE-A6143DB98263}" dt="2026-03-08T23:21:40.831" v="822" actId="167"/>
          <ac:picMkLst>
            <pc:docMk/>
            <pc:sldMk cId="234367519" sldId="256"/>
            <ac:picMk id="5" creationId="{9D2E9AED-9B03-0725-8E46-A19A160069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7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4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5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2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03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9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5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1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6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0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60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5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8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22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892965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921260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4625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449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389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97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48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95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4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4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9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5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7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6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1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3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74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D61120-75D7-3064-2C43-8D58006A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269972" cy="1088299"/>
          </a:xfrm>
        </p:spPr>
        <p:txBody>
          <a:bodyPr anchor="b">
            <a:norm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Trini</a:t>
            </a:r>
            <a:r>
              <a:rPr lang="en-US" sz="3000" dirty="0">
                <a:solidFill>
                  <a:srgbClr val="00B050"/>
                </a:solidFill>
              </a:rPr>
              <a:t>fornia</a:t>
            </a:r>
            <a:r>
              <a:rPr lang="en-US" sz="3000" dirty="0"/>
              <a:t> </a:t>
            </a:r>
            <a:r>
              <a:rPr lang="en-US" dirty="0">
                <a:solidFill>
                  <a:srgbClr val="FF0000"/>
                </a:solidFill>
              </a:rPr>
              <a:t>Food </a:t>
            </a:r>
            <a:r>
              <a:rPr lang="en-US" dirty="0">
                <a:solidFill>
                  <a:srgbClr val="00B050"/>
                </a:solidFill>
              </a:rPr>
              <a:t>Trailer</a:t>
            </a:r>
            <a:r>
              <a:rPr lang="en-US" dirty="0"/>
              <a:t> </a:t>
            </a:r>
            <a:br>
              <a:rPr lang="en-US" sz="3000" dirty="0"/>
            </a:br>
            <a:r>
              <a:rPr lang="en-US" sz="1300" dirty="0">
                <a:solidFill>
                  <a:srgbClr val="00B050"/>
                </a:solidFill>
              </a:rPr>
              <a:t>Everything </a:t>
            </a:r>
            <a:r>
              <a:rPr lang="en-US" sz="1300" dirty="0" err="1">
                <a:solidFill>
                  <a:srgbClr val="00B050"/>
                </a:solidFill>
              </a:rPr>
              <a:t>Kooked</a:t>
            </a:r>
            <a:r>
              <a:rPr lang="en-US" sz="1300" dirty="0">
                <a:solidFill>
                  <a:srgbClr val="00B050"/>
                </a:solidFill>
              </a:rPr>
              <a:t> &amp;</a:t>
            </a:r>
            <a:r>
              <a:rPr lang="en-US" sz="1300" dirty="0"/>
              <a:t> </a:t>
            </a:r>
            <a:r>
              <a:rPr lang="en-US" sz="1300" dirty="0">
                <a:solidFill>
                  <a:srgbClr val="FF0000"/>
                </a:solidFill>
              </a:rPr>
              <a:t>Everything Kurry</a:t>
            </a:r>
            <a:br>
              <a:rPr lang="en-US" sz="2200" dirty="0"/>
            </a:br>
            <a:r>
              <a:rPr lang="en-US" sz="2200" dirty="0"/>
              <a:t>9-13 March Schedule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E9AED-9B03-0725-8E46-A19A160069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94" y="1137254"/>
            <a:ext cx="6111507" cy="4583630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9C7631-F858-DC11-D3D6-CC27CDA92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40552"/>
              </p:ext>
            </p:extLst>
          </p:nvPr>
        </p:nvGraphicFramePr>
        <p:xfrm>
          <a:off x="-1" y="1205948"/>
          <a:ext cx="5737596" cy="446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99">
                  <a:extLst>
                    <a:ext uri="{9D8B030D-6E8A-4147-A177-3AD203B41FA5}">
                      <a16:colId xmlns:a16="http://schemas.microsoft.com/office/drawing/2014/main" val="1627021267"/>
                    </a:ext>
                  </a:extLst>
                </a:gridCol>
                <a:gridCol w="1434399">
                  <a:extLst>
                    <a:ext uri="{9D8B030D-6E8A-4147-A177-3AD203B41FA5}">
                      <a16:colId xmlns:a16="http://schemas.microsoft.com/office/drawing/2014/main" val="3154334989"/>
                    </a:ext>
                  </a:extLst>
                </a:gridCol>
                <a:gridCol w="1434399">
                  <a:extLst>
                    <a:ext uri="{9D8B030D-6E8A-4147-A177-3AD203B41FA5}">
                      <a16:colId xmlns:a16="http://schemas.microsoft.com/office/drawing/2014/main" val="929725303"/>
                    </a:ext>
                  </a:extLst>
                </a:gridCol>
                <a:gridCol w="1434399">
                  <a:extLst>
                    <a:ext uri="{9D8B030D-6E8A-4147-A177-3AD203B41FA5}">
                      <a16:colId xmlns:a16="http://schemas.microsoft.com/office/drawing/2014/main" val="2078020868"/>
                    </a:ext>
                  </a:extLst>
                </a:gridCol>
              </a:tblGrid>
              <a:tr h="74433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Date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Location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Times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8985"/>
                  </a:ext>
                </a:extLst>
              </a:tr>
              <a:tr h="74433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09 March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B-Street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1130AM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1:00PM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66435"/>
                  </a:ext>
                </a:extLst>
              </a:tr>
              <a:tr h="74433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10 March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Amazon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11:30AM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1:30PM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43037"/>
                  </a:ext>
                </a:extLst>
              </a:tr>
              <a:tr h="74433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11 March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B-Street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11:30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1:00pm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55961"/>
                  </a:ext>
                </a:extLst>
              </a:tr>
              <a:tr h="74433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12 March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Amazon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11:30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1:00pm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601398"/>
                  </a:ext>
                </a:extLst>
              </a:tr>
              <a:tr h="74433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13 March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B-Street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11:30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1:00PM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6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67519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Neue Haas Grotesk Text Pro</vt:lpstr>
      <vt:lpstr>Dune</vt:lpstr>
      <vt:lpstr>Trinifornia Food Trailer  Everything Kooked &amp; Everything Kurry 9-13 March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gregory joell</dc:creator>
  <cp:lastModifiedBy>gregory joell</cp:lastModifiedBy>
  <cp:revision>1</cp:revision>
  <dcterms:created xsi:type="dcterms:W3CDTF">2026-02-13T00:57:01Z</dcterms:created>
  <dcterms:modified xsi:type="dcterms:W3CDTF">2026-03-08T23:22:35Z</dcterms:modified>
</cp:coreProperties>
</file>